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402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239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72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59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848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998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910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495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13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96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70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06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00A16-32D0-42AB-AD79-A9CF4C5E2086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330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09600" y="685800"/>
            <a:ext cx="7772400" cy="1470025"/>
          </a:xfrm>
        </p:spPr>
        <p:txBody>
          <a:bodyPr>
            <a:noAutofit/>
          </a:bodyPr>
          <a:lstStyle/>
          <a:p>
            <a:r>
              <a:rPr lang="en-US" sz="11500" dirty="0" smtClean="0">
                <a:solidFill>
                  <a:schemeClr val="bg1"/>
                </a:solidFill>
                <a:latin typeface="AR BERKLEY" panose="02000000000000000000" pitchFamily="2" charset="0"/>
              </a:rPr>
              <a:t>CHAOS</a:t>
            </a:r>
            <a:endParaRPr lang="en-US" sz="11500" dirty="0">
              <a:solidFill>
                <a:schemeClr val="bg1"/>
              </a:solidFill>
              <a:latin typeface="AR BERKLEY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52800"/>
            <a:ext cx="6400800" cy="17526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Dante </a:t>
            </a:r>
            <a:r>
              <a:rPr lang="en-US" dirty="0" err="1" smtClean="0">
                <a:solidFill>
                  <a:schemeClr val="bg1"/>
                </a:solidFill>
              </a:rPr>
              <a:t>Disharoon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Tyler Hansel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Jack Nelson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Stephen Unger</a:t>
            </a:r>
          </a:p>
        </p:txBody>
      </p:sp>
    </p:spTree>
    <p:extLst>
      <p:ext uri="{BB962C8B-B14F-4D97-AF65-F5344CB8AC3E}">
        <p14:creationId xmlns:p14="http://schemas.microsoft.com/office/powerpoint/2010/main" val="64774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Maze solutions including shortest path acquisition</a:t>
            </a:r>
          </a:p>
          <a:p>
            <a:r>
              <a:rPr lang="en-US" dirty="0" smtClean="0"/>
              <a:t>Robot movement and communication capabilities</a:t>
            </a:r>
          </a:p>
          <a:p>
            <a:r>
              <a:rPr lang="en-US" dirty="0" smtClean="0"/>
              <a:t>Visual path representation foundations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674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UML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43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</TotalTime>
  <Words>27</Words>
  <Application>Microsoft Office PowerPoint</Application>
  <PresentationFormat>On-screen Show (4:3)</PresentationFormat>
  <Paragraphs>10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CHAOS</vt:lpstr>
      <vt:lpstr>Functionality</vt:lpstr>
      <vt:lpstr>Design UML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CHAOS</dc:title>
  <dc:creator>Stephen</dc:creator>
  <cp:lastModifiedBy>Stephen</cp:lastModifiedBy>
  <cp:revision>4</cp:revision>
  <dcterms:created xsi:type="dcterms:W3CDTF">2014-12-02T21:07:07Z</dcterms:created>
  <dcterms:modified xsi:type="dcterms:W3CDTF">2014-12-03T19:44:35Z</dcterms:modified>
</cp:coreProperties>
</file>

<file path=docProps/thumbnail.jpeg>
</file>